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18" r:id="rId2"/>
    <p:sldId id="316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7" r:id="rId40"/>
    <p:sldId id="355" r:id="rId41"/>
    <p:sldId id="356" r:id="rId42"/>
    <p:sldId id="358" r:id="rId43"/>
    <p:sldId id="313" r:id="rId44"/>
    <p:sldId id="314" r:id="rId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39D4A0B-BC9E-47C0-A006-F1FFC37DB2A3}">
          <p14:sldIdLst>
            <p14:sldId id="318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7"/>
            <p14:sldId id="355"/>
            <p14:sldId id="356"/>
            <p14:sldId id="358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 autoAdjust="0"/>
    <p:restoredTop sz="94533" autoAdjust="0"/>
  </p:normalViewPr>
  <p:slideViewPr>
    <p:cSldViewPr>
      <p:cViewPr varScale="1">
        <p:scale>
          <a:sx n="72" d="100"/>
          <a:sy n="72" d="100"/>
        </p:scale>
        <p:origin x="77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A28-FD99-48DF-9E2C-29B966C37B4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83994-8D2C-4397-A89C-C98093EAB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53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51CA-829B-4430-ADF8-889C37F398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32007-5F56-44D0-B8CC-6447F51E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2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4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3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5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4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9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2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9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8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0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32007-5F56-44D0-B8CC-6447F51E8F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3BA2-7F07-48B9-91A0-7823395953C6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0400" y="551179"/>
            <a:ext cx="5405994" cy="391159"/>
          </a:xfrm>
        </p:spPr>
        <p:txBody>
          <a:bodyPr lIns="0" tIns="0" rIns="0" bIns="0"/>
          <a:lstStyle>
            <a:lvl1pPr>
              <a:defRPr sz="2400" b="1" i="0">
                <a:solidFill>
                  <a:srgbClr val="00AFEF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14DB-611E-463F-92AB-CEC3CA2CCA26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59990" y="6418657"/>
            <a:ext cx="446404" cy="233543"/>
          </a:xfrm>
        </p:spPr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AF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7321" y="1556855"/>
            <a:ext cx="3723004" cy="3551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BAE80-D231-4DEF-A879-F8E498465ADF}" type="datetime1">
              <a:rPr lang="en-US" smtClean="0"/>
              <a:t>12/3/2017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AF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0EDBA-4674-4C35-A48D-572FEB2DC65E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3134497" cy="1263865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 userDrawn="1"/>
        </p:nvSpPr>
        <p:spPr>
          <a:xfrm>
            <a:off x="0" y="6307038"/>
            <a:ext cx="9144000" cy="533400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older 3"/>
          <p:cNvSpPr txBox="1">
            <a:spLocks/>
          </p:cNvSpPr>
          <p:nvPr userDrawn="1"/>
        </p:nvSpPr>
        <p:spPr>
          <a:xfrm>
            <a:off x="5562600" y="6419850"/>
            <a:ext cx="3017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Website:www.datban123.tk</a:t>
            </a:r>
            <a:endParaRPr lang="en-US" dirty="0"/>
          </a:p>
        </p:txBody>
      </p:sp>
      <p:sp>
        <p:nvSpPr>
          <p:cNvPr id="10" name="Holder 3"/>
          <p:cNvSpPr txBox="1">
            <a:spLocks/>
          </p:cNvSpPr>
          <p:nvPr userDrawn="1"/>
        </p:nvSpPr>
        <p:spPr>
          <a:xfrm>
            <a:off x="609600" y="641985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Ngày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8-12-2017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457200" y="6326123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9399" y="551179"/>
            <a:ext cx="578699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AFEF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163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1121" y="6418657"/>
            <a:ext cx="3267075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E486-1E96-4636-AD4B-48C9611738FD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78380" y="6418657"/>
            <a:ext cx="217804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8" y="140260"/>
            <a:ext cx="2014761" cy="812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18288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8956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			Booking</a:t>
            </a:r>
          </a:p>
          <a:p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	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	-PK00597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	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	-PK00629</a:t>
            </a:r>
          </a:p>
          <a:p>
            <a:pPr lvl="2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	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-PK00630</a:t>
            </a:r>
          </a:p>
          <a:p>
            <a:pPr lvl="2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Phước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20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185806" y="551179"/>
            <a:ext cx="5405994" cy="369332"/>
          </a:xfrm>
        </p:spPr>
        <p:txBody>
          <a:bodyPr/>
          <a:lstStyle/>
          <a:p>
            <a:r>
              <a:rPr lang="en-US" dirty="0" smtClean="0"/>
              <a:t>3.1.Phân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253915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>
                <a:latin typeface="Tahoma"/>
                <a:cs typeface="Tahoma"/>
              </a:rPr>
              <a:t>Sơ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đồ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smtClean="0">
                <a:latin typeface="Tahoma"/>
                <a:cs typeface="Tahoma"/>
              </a:rPr>
              <a:t>Use </a:t>
            </a:r>
            <a:r>
              <a:rPr lang="en-US" sz="2200" dirty="0">
                <a:latin typeface="Tahoma"/>
                <a:cs typeface="Tahoma"/>
              </a:rPr>
              <a:t>case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>
                <a:latin typeface="Tahoma"/>
                <a:cs typeface="Tahoma"/>
              </a:rPr>
              <a:t>Các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loại</a:t>
            </a:r>
            <a:r>
              <a:rPr lang="en-US" sz="2200" dirty="0">
                <a:latin typeface="Tahoma"/>
                <a:cs typeface="Tahoma"/>
              </a:rPr>
              <a:t> DFD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200" dirty="0">
                <a:latin typeface="Tahoma"/>
                <a:cs typeface="Tahoma"/>
              </a:rPr>
              <a:t>DFD </a:t>
            </a:r>
            <a:r>
              <a:rPr lang="en-US" sz="2200" dirty="0" err="1">
                <a:latin typeface="Tahoma"/>
                <a:cs typeface="Tahoma"/>
              </a:rPr>
              <a:t>mức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khung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nhìn</a:t>
            </a:r>
            <a:endParaRPr lang="en-US" sz="2200" dirty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200" dirty="0">
                <a:latin typeface="Tahoma"/>
                <a:cs typeface="Tahoma"/>
              </a:rPr>
              <a:t>DFD </a:t>
            </a:r>
            <a:r>
              <a:rPr lang="en-US" sz="2200" dirty="0" err="1">
                <a:latin typeface="Tahoma"/>
                <a:cs typeface="Tahoma"/>
              </a:rPr>
              <a:t>mức</a:t>
            </a:r>
            <a:r>
              <a:rPr lang="en-US" sz="2200" dirty="0">
                <a:latin typeface="Tahoma"/>
                <a:cs typeface="Tahoma"/>
              </a:rPr>
              <a:t> 0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200" dirty="0">
                <a:latin typeface="Tahoma"/>
                <a:cs typeface="Tahoma"/>
              </a:rPr>
              <a:t>DFD </a:t>
            </a:r>
            <a:r>
              <a:rPr lang="en-US" sz="2200" dirty="0" err="1">
                <a:latin typeface="Tahoma"/>
                <a:cs typeface="Tahoma"/>
              </a:rPr>
              <a:t>mức</a:t>
            </a:r>
            <a:r>
              <a:rPr lang="en-US" sz="2200" dirty="0">
                <a:latin typeface="Tahoma"/>
                <a:cs typeface="Tahoma"/>
              </a:rPr>
              <a:t> 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>
          <a:xfrm>
            <a:off x="8144016" y="6418657"/>
            <a:ext cx="3141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10</a:t>
            </a:fld>
            <a:endParaRPr lang="en-US" spc="-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74" y="1676400"/>
            <a:ext cx="4231210" cy="3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7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3.1.Phân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295400"/>
            <a:ext cx="8069356" cy="507831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Sơ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đồ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smtClean="0">
                <a:latin typeface="Tahoma"/>
                <a:cs typeface="Tahoma"/>
              </a:rPr>
              <a:t>Use </a:t>
            </a:r>
            <a:r>
              <a:rPr lang="en-US" sz="2200" dirty="0" smtClean="0">
                <a:latin typeface="Tahoma"/>
                <a:cs typeface="Tahoma"/>
              </a:rPr>
              <a:t>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11</a:t>
            </a:fld>
            <a:endParaRPr lang="en-US" spc="-5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2" y="1734238"/>
            <a:ext cx="8040447" cy="452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74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3.1.Phân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295400"/>
            <a:ext cx="8069356" cy="94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/>
                <a:cs typeface="Tahoma"/>
              </a:rPr>
              <a:t>Các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loại</a:t>
            </a:r>
            <a:r>
              <a:rPr lang="en-US" sz="2200" dirty="0" smtClean="0">
                <a:latin typeface="Tahoma"/>
                <a:cs typeface="Tahoma"/>
              </a:rPr>
              <a:t> DFD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200" dirty="0" smtClean="0">
                <a:latin typeface="Tahoma"/>
                <a:cs typeface="Tahoma"/>
              </a:rPr>
              <a:t>DFD </a:t>
            </a:r>
            <a:r>
              <a:rPr lang="en-US" sz="2200" dirty="0" err="1" smtClean="0">
                <a:latin typeface="Tahoma"/>
                <a:cs typeface="Tahoma"/>
              </a:rPr>
              <a:t>mức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khung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nhìn</a:t>
            </a:r>
            <a:endParaRPr lang="en-US" sz="2200" dirty="0" smtClean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12</a:t>
            </a:fld>
            <a:endParaRPr lang="en-US" spc="-5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29" y="2268573"/>
            <a:ext cx="7757051" cy="394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92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3.1.Phân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295400"/>
            <a:ext cx="8069356" cy="101566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/>
                <a:cs typeface="Tahoma"/>
              </a:rPr>
              <a:t>Các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loại</a:t>
            </a:r>
            <a:r>
              <a:rPr lang="en-US" sz="2200" dirty="0" smtClean="0">
                <a:latin typeface="Tahoma"/>
                <a:cs typeface="Tahoma"/>
              </a:rPr>
              <a:t> DFD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 startAt="3"/>
            </a:pPr>
            <a:r>
              <a:rPr lang="en-US" sz="2200" dirty="0" smtClean="0">
                <a:latin typeface="Tahoma"/>
                <a:cs typeface="Tahoma"/>
              </a:rPr>
              <a:t>DFD </a:t>
            </a:r>
            <a:r>
              <a:rPr lang="en-US" sz="2200" dirty="0" err="1" smtClean="0">
                <a:latin typeface="Tahoma"/>
                <a:cs typeface="Tahoma"/>
              </a:rPr>
              <a:t>mức</a:t>
            </a:r>
            <a:r>
              <a:rPr lang="en-US" sz="2200" dirty="0" smtClean="0">
                <a:latin typeface="Tahoma"/>
                <a:cs typeface="Tahoma"/>
              </a:rPr>
              <a:t> 1 (VD: </a:t>
            </a:r>
            <a:r>
              <a:rPr lang="en-US" sz="2200" dirty="0" err="1" smtClean="0">
                <a:latin typeface="Tahoma"/>
                <a:cs typeface="Tahoma"/>
              </a:rPr>
              <a:t>Sửa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thông</a:t>
            </a:r>
            <a:r>
              <a:rPr lang="en-US" sz="2200" dirty="0" smtClean="0">
                <a:latin typeface="Tahoma"/>
                <a:cs typeface="Tahoma"/>
              </a:rPr>
              <a:t> tin </a:t>
            </a:r>
            <a:r>
              <a:rPr lang="en-US" sz="2200" dirty="0" err="1" smtClean="0">
                <a:latin typeface="Tahoma"/>
                <a:cs typeface="Tahoma"/>
              </a:rPr>
              <a:t>nhà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hàng</a:t>
            </a:r>
            <a:r>
              <a:rPr lang="en-US" sz="2200" dirty="0" smtClean="0">
                <a:latin typeface="Tahoma"/>
                <a:cs typeface="Tahoma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13</a:t>
            </a:fld>
            <a:endParaRPr lang="en-US" spc="-5" dirty="0"/>
          </a:p>
        </p:txBody>
      </p:sp>
      <p:pic>
        <p:nvPicPr>
          <p:cNvPr id="4098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6" y="2886087"/>
            <a:ext cx="8178258" cy="22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6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9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045770"/>
            <a:ext cx="8069356" cy="526297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kiến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trúc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phần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mềm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 smtClean="0">
                <a:latin typeface="Tahoma"/>
                <a:cs typeface="Tahoma"/>
              </a:rPr>
              <a:t>Hệ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thống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chức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endParaRPr lang="en-US" sz="20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smtClean="0">
                <a:latin typeface="Tahoma"/>
                <a:cs typeface="Tahoma"/>
              </a:rPr>
              <a:t>Chi </a:t>
            </a:r>
            <a:r>
              <a:rPr lang="en-US" sz="2000" dirty="0" err="1" smtClean="0">
                <a:latin typeface="Tahoma"/>
                <a:cs typeface="Tahoma"/>
              </a:rPr>
              <a:t>tiết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tính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endParaRPr lang="en-US" sz="2000" dirty="0">
              <a:latin typeface="Tahoma"/>
              <a:cs typeface="Tahoma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Sơ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đồ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chức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năng</a:t>
            </a:r>
            <a:endParaRPr lang="en-US" sz="2200" dirty="0" smtClean="0">
              <a:latin typeface="Tahoma"/>
              <a:cs typeface="Tahoma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giao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diện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smtClean="0">
                <a:latin typeface="Tahoma"/>
                <a:cs typeface="Tahoma"/>
              </a:rPr>
              <a:t>Mockup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smtClean="0">
                <a:latin typeface="Tahoma"/>
                <a:cs typeface="Tahoma"/>
              </a:rPr>
              <a:t>Photoshop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sở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dữ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liệu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thực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thể</a:t>
            </a:r>
            <a:endParaRPr lang="en-US" sz="20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bảng</a:t>
            </a:r>
            <a:endParaRPr lang="en-US" sz="20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>
                <a:latin typeface="Tahoma"/>
                <a:cs typeface="Tahoma"/>
              </a:rPr>
              <a:t>Sơ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đồ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smtClean="0">
                <a:latin typeface="Tahoma"/>
                <a:cs typeface="Tahoma"/>
              </a:rPr>
              <a:t>ERD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14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84" y="2647374"/>
            <a:ext cx="3924300" cy="20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60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64" y="1219200"/>
            <a:ext cx="8069356" cy="37394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kiến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trúc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phần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mềm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 smtClean="0">
                <a:latin typeface="Tahoma"/>
                <a:cs typeface="Tahoma"/>
              </a:rPr>
              <a:t>Hệ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thống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chức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endParaRPr lang="en-US" sz="2000" dirty="0" smtClean="0">
              <a:latin typeface="Tahoma"/>
              <a:cs typeface="Tahoma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ahoma"/>
                <a:cs typeface="Tahoma"/>
              </a:rPr>
              <a:t>Gồm</a:t>
            </a:r>
            <a:r>
              <a:rPr lang="en-US" sz="2000" dirty="0" smtClean="0">
                <a:latin typeface="Tahoma"/>
                <a:cs typeface="Tahoma"/>
              </a:rPr>
              <a:t> 13 </a:t>
            </a:r>
            <a:r>
              <a:rPr lang="en-US" sz="2000" dirty="0" err="1" smtClean="0">
                <a:latin typeface="Tahoma"/>
                <a:cs typeface="Tahoma"/>
              </a:rPr>
              <a:t>chức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như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yêu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cầu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đã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đề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ra</a:t>
            </a:r>
            <a:r>
              <a:rPr lang="en-US" sz="2000" dirty="0" smtClean="0">
                <a:latin typeface="Tahoma"/>
                <a:cs typeface="Tahoma"/>
              </a:rPr>
              <a:t> 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smtClean="0">
                <a:latin typeface="Tahoma"/>
                <a:cs typeface="Tahoma"/>
              </a:rPr>
              <a:t>Chi </a:t>
            </a:r>
            <a:r>
              <a:rPr lang="en-US" sz="2000" dirty="0" err="1" smtClean="0">
                <a:latin typeface="Tahoma"/>
                <a:cs typeface="Tahoma"/>
              </a:rPr>
              <a:t>tiết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tính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endParaRPr lang="en-US" sz="2000" dirty="0" smtClean="0">
              <a:latin typeface="Tahoma"/>
              <a:cs typeface="Tahoma"/>
            </a:endParaRPr>
          </a:p>
          <a:p>
            <a:pPr marL="1371600" lvl="2" indent="-4572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ahoma"/>
                <a:cs typeface="Tahoma"/>
              </a:rPr>
              <a:t>Là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đ</a:t>
            </a:r>
            <a:r>
              <a:rPr lang="en-US" sz="2000" dirty="0" err="1" smtClean="0">
                <a:latin typeface="Tahoma"/>
                <a:cs typeface="Tahoma"/>
              </a:rPr>
              <a:t>ặc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tả</a:t>
            </a:r>
            <a:r>
              <a:rPr lang="en-US" sz="2000" dirty="0" smtClean="0">
                <a:latin typeface="Tahoma"/>
                <a:cs typeface="Tahoma"/>
              </a:rPr>
              <a:t> chi </a:t>
            </a:r>
            <a:r>
              <a:rPr lang="en-US" sz="2000" dirty="0" err="1" smtClean="0">
                <a:latin typeface="Tahoma"/>
                <a:cs typeface="Tahoma"/>
              </a:rPr>
              <a:t>tiết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tình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nhỏ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trong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chức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lớn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để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có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thể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tiến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hành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kế</a:t>
            </a:r>
            <a:r>
              <a:rPr lang="en-US" sz="2000" dirty="0" smtClean="0">
                <a:latin typeface="Tahoma"/>
                <a:cs typeface="Tahoma"/>
              </a:rPr>
              <a:t> Mockup </a:t>
            </a:r>
            <a:r>
              <a:rPr lang="en-US" sz="2000" dirty="0" err="1" smtClean="0">
                <a:latin typeface="Tahoma"/>
                <a:cs typeface="Tahoma"/>
              </a:rPr>
              <a:t>và</a:t>
            </a:r>
            <a:r>
              <a:rPr lang="en-US" sz="2000" dirty="0" smtClean="0">
                <a:latin typeface="Tahoma"/>
                <a:cs typeface="Tahoma"/>
              </a:rPr>
              <a:t> Photoshop </a:t>
            </a:r>
            <a:r>
              <a:rPr lang="en-US" sz="2000" dirty="0" err="1" smtClean="0">
                <a:latin typeface="Tahoma"/>
                <a:cs typeface="Tahoma"/>
              </a:rPr>
              <a:t>dựa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vào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đặc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tả</a:t>
            </a:r>
            <a:r>
              <a:rPr lang="en-US" sz="2000" dirty="0" smtClean="0">
                <a:latin typeface="Tahoma"/>
                <a:cs typeface="Tahoma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 smtClean="0"/>
              <a:t>Xây</a:t>
            </a:r>
            <a:r>
              <a:rPr lang="en-US" spc="-5" dirty="0" smtClean="0"/>
              <a:t> </a:t>
            </a:r>
            <a:r>
              <a:rPr lang="en-US" spc="-5" dirty="0" err="1" smtClean="0"/>
              <a:t>dựng</a:t>
            </a:r>
            <a:r>
              <a:rPr lang="en-US" spc="-5" dirty="0" smtClean="0"/>
              <a:t> – </a:t>
            </a:r>
            <a:r>
              <a:rPr lang="en-US" spc="-5" dirty="0" err="1" smtClean="0"/>
              <a:t>Vận</a:t>
            </a:r>
            <a:r>
              <a:rPr lang="en-US" spc="-5" dirty="0" smtClean="0"/>
              <a:t> </a:t>
            </a:r>
            <a:r>
              <a:rPr lang="en-US" spc="-5" dirty="0" err="1" smtClean="0"/>
              <a:t>hành</a:t>
            </a:r>
            <a:r>
              <a:rPr lang="en-US" spc="-5" dirty="0" smtClean="0"/>
              <a:t> </a:t>
            </a:r>
            <a:r>
              <a:rPr lang="en-US" spc="-5" dirty="0" err="1" smtClean="0"/>
              <a:t>hệ</a:t>
            </a:r>
            <a:r>
              <a:rPr lang="en-US" spc="-5" dirty="0" smtClean="0"/>
              <a:t> </a:t>
            </a:r>
            <a:r>
              <a:rPr lang="en-US" spc="-5" dirty="0" err="1" smtClean="0"/>
              <a:t>thống</a:t>
            </a:r>
            <a:r>
              <a:rPr lang="en-US" spc="-5" dirty="0" smtClean="0"/>
              <a:t> </a:t>
            </a:r>
            <a:r>
              <a:rPr lang="en-US" spc="-5" dirty="0" err="1" smtClean="0"/>
              <a:t>đặt</a:t>
            </a:r>
            <a:r>
              <a:rPr lang="en-US" spc="-5" dirty="0" smtClean="0"/>
              <a:t> </a:t>
            </a:r>
            <a:r>
              <a:rPr lang="en-US" spc="-5" dirty="0" err="1" smtClean="0"/>
              <a:t>bàn</a:t>
            </a:r>
            <a:r>
              <a:rPr lang="en-US" spc="-5" dirty="0" smtClean="0"/>
              <a:t>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15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10060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509" y="1207170"/>
            <a:ext cx="8069356" cy="4388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/>
                <a:cs typeface="Tahoma"/>
              </a:rPr>
              <a:t>Sơ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đồ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chức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năng</a:t>
            </a:r>
            <a:endParaRPr lang="en-US" sz="2200" dirty="0" smtClean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16</a:t>
            </a:fld>
            <a:endParaRPr lang="en-US" spc="-5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1" y="2158022"/>
            <a:ext cx="8360007" cy="309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46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045770"/>
            <a:ext cx="8069356" cy="96949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giao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diện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smtClean="0">
                <a:latin typeface="Tahoma"/>
                <a:cs typeface="Tahoma"/>
              </a:rPr>
              <a:t>Mockup (</a:t>
            </a:r>
            <a:r>
              <a:rPr lang="en-US" sz="2000" dirty="0" err="1" smtClean="0">
                <a:latin typeface="Tahoma"/>
                <a:cs typeface="Tahoma"/>
              </a:rPr>
              <a:t>Ví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dụ</a:t>
            </a:r>
            <a:r>
              <a:rPr lang="en-US" sz="2000" dirty="0" smtClean="0">
                <a:latin typeface="Tahoma"/>
                <a:cs typeface="Tahoma"/>
              </a:rPr>
              <a:t>: </a:t>
            </a:r>
            <a:r>
              <a:rPr lang="en-US" sz="2000" dirty="0" err="1" smtClean="0">
                <a:latin typeface="Tahoma"/>
                <a:cs typeface="Tahoma"/>
              </a:rPr>
              <a:t>Chức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năng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đăng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nhập</a:t>
            </a:r>
            <a:r>
              <a:rPr lang="en-US" sz="2000" dirty="0" smtClean="0">
                <a:latin typeface="Tahoma"/>
                <a:cs typeface="Tahoma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17</a:t>
            </a:fld>
            <a:endParaRPr lang="en-US" spc="-5" dirty="0"/>
          </a:p>
        </p:txBody>
      </p:sp>
      <p:pic>
        <p:nvPicPr>
          <p:cNvPr id="6146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1" y="2224818"/>
            <a:ext cx="8235063" cy="405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959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045770"/>
            <a:ext cx="8069356" cy="90672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giao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diện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 startAt="2"/>
            </a:pPr>
            <a:r>
              <a:rPr lang="en-US" sz="2000" dirty="0" smtClean="0">
                <a:latin typeface="Tahoma"/>
                <a:cs typeface="Tahoma"/>
              </a:rPr>
              <a:t>Photoshop (</a:t>
            </a:r>
            <a:r>
              <a:rPr lang="en-US" sz="2000" dirty="0" err="1" smtClean="0">
                <a:latin typeface="Tahoma"/>
                <a:cs typeface="Tahoma"/>
              </a:rPr>
              <a:t>Ví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dụ</a:t>
            </a:r>
            <a:r>
              <a:rPr lang="en-US" sz="2000" dirty="0" smtClean="0">
                <a:latin typeface="Tahoma"/>
                <a:cs typeface="Tahoma"/>
              </a:rPr>
              <a:t>: </a:t>
            </a:r>
            <a:r>
              <a:rPr lang="en-US" sz="2000" dirty="0" err="1" smtClean="0">
                <a:latin typeface="Tahoma"/>
                <a:cs typeface="Tahoma"/>
              </a:rPr>
              <a:t>Trang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chủ</a:t>
            </a:r>
            <a:r>
              <a:rPr lang="en-US" sz="2000" dirty="0" smtClean="0">
                <a:latin typeface="Tahoma"/>
                <a:cs typeface="Tahoma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18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0557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341" y="76200"/>
            <a:ext cx="9067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9067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TrangCh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8965"/>
            <a:ext cx="5257800" cy="686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946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643006" y="551179"/>
            <a:ext cx="5405994" cy="391159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</a:t>
            </a:fld>
            <a:endParaRPr lang="en-US" spc="-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71600"/>
            <a:ext cx="3796141" cy="41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91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045770"/>
            <a:ext cx="8069356" cy="444063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sở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dữ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liệu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/>
            </a:pP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thực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thể</a:t>
            </a:r>
            <a:endParaRPr lang="en-US" sz="2000" dirty="0" smtClean="0">
              <a:latin typeface="Tahoma"/>
              <a:cs typeface="Tahoma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ahoma"/>
                <a:cs typeface="Tahoma"/>
              </a:rPr>
              <a:t>Gồm</a:t>
            </a:r>
            <a:r>
              <a:rPr lang="en-US" sz="2000" dirty="0" smtClean="0">
                <a:latin typeface="Tahoma"/>
                <a:cs typeface="Tahoma"/>
              </a:rPr>
              <a:t> 21 </a:t>
            </a:r>
            <a:r>
              <a:rPr lang="en-US" sz="2000" dirty="0" err="1" smtClean="0">
                <a:latin typeface="Tahoma"/>
                <a:cs typeface="Tahoma"/>
              </a:rPr>
              <a:t>Thực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thể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và</a:t>
            </a:r>
            <a:r>
              <a:rPr lang="en-US" sz="2000" dirty="0" smtClean="0">
                <a:latin typeface="Tahoma"/>
                <a:cs typeface="Tahoma"/>
              </a:rPr>
              <a:t>  30 </a:t>
            </a:r>
            <a:r>
              <a:rPr lang="en-US" sz="2000" dirty="0" err="1" smtClean="0">
                <a:latin typeface="Tahoma"/>
                <a:cs typeface="Tahoma"/>
              </a:rPr>
              <a:t>mối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quan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hệ</a:t>
            </a:r>
            <a:endParaRPr lang="en-US" sz="2000" dirty="0">
              <a:latin typeface="Tahoma"/>
              <a:cs typeface="Tahoma"/>
            </a:endParaRPr>
          </a:p>
          <a:p>
            <a:pPr lvl="2">
              <a:lnSpc>
                <a:spcPct val="150000"/>
              </a:lnSpc>
              <a:buClr>
                <a:schemeClr val="accent6"/>
              </a:buClr>
            </a:pPr>
            <a:r>
              <a:rPr lang="en-US" sz="2000" dirty="0" err="1" smtClean="0">
                <a:latin typeface="Tahoma"/>
                <a:cs typeface="Tahoma"/>
              </a:rPr>
              <a:t>Ví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dụ</a:t>
            </a:r>
            <a:r>
              <a:rPr lang="en-US" sz="2000" dirty="0" smtClean="0">
                <a:latin typeface="Tahoma"/>
                <a:cs typeface="Tahoma"/>
              </a:rPr>
              <a:t>: </a:t>
            </a:r>
            <a:r>
              <a:rPr lang="en-US" sz="2000" dirty="0" err="1" smtClean="0">
                <a:latin typeface="Tahoma"/>
                <a:cs typeface="Tahoma"/>
              </a:rPr>
              <a:t>Mối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quan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hệ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giữa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Hoá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đơn</a:t>
            </a:r>
            <a:r>
              <a:rPr lang="en-US" sz="2000" dirty="0" smtClean="0">
                <a:latin typeface="Tahoma"/>
                <a:cs typeface="Tahoma"/>
              </a:rPr>
              <a:t> – Chi </a:t>
            </a:r>
            <a:r>
              <a:rPr lang="en-US" sz="2000" dirty="0" err="1" smtClean="0">
                <a:latin typeface="Tahoma"/>
                <a:cs typeface="Tahoma"/>
              </a:rPr>
              <a:t>tiết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hoá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đơn</a:t>
            </a:r>
            <a:endParaRPr lang="en-US" sz="2000" dirty="0" smtClean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20</a:t>
            </a:fld>
            <a:endParaRPr lang="en-US" spc="-5" dirty="0"/>
          </a:p>
        </p:txBody>
      </p:sp>
      <p:pic>
        <p:nvPicPr>
          <p:cNvPr id="819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3179762"/>
            <a:ext cx="42449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4041338"/>
            <a:ext cx="66592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1-N.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1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926" y="1045770"/>
            <a:ext cx="8069356" cy="189282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sở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dữ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liệu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 startAt="2"/>
            </a:pPr>
            <a:r>
              <a:rPr lang="en-US" sz="2000" dirty="0" err="1" smtClean="0">
                <a:latin typeface="Tahoma"/>
                <a:cs typeface="Tahoma"/>
              </a:rPr>
              <a:t>Các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bảng</a:t>
            </a:r>
            <a:endParaRPr lang="en-US" sz="2000" dirty="0" smtClean="0">
              <a:latin typeface="Tahoma"/>
              <a:cs typeface="Tahoma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ahoma"/>
                <a:cs typeface="Tahoma"/>
              </a:rPr>
              <a:t>Gồm</a:t>
            </a:r>
            <a:r>
              <a:rPr lang="en-US" sz="2000" dirty="0" smtClean="0">
                <a:latin typeface="Tahoma"/>
                <a:cs typeface="Tahoma"/>
              </a:rPr>
              <a:t> 21 </a:t>
            </a:r>
            <a:r>
              <a:rPr lang="en-US" sz="2000" dirty="0" err="1" smtClean="0">
                <a:latin typeface="Tahoma"/>
                <a:cs typeface="Tahoma"/>
              </a:rPr>
              <a:t>bảng</a:t>
            </a:r>
            <a:endParaRPr lang="en-US" sz="2000" dirty="0" smtClean="0">
              <a:latin typeface="Tahoma"/>
              <a:cs typeface="Tahoma"/>
            </a:endParaRPr>
          </a:p>
          <a:p>
            <a:pPr lvl="2">
              <a:lnSpc>
                <a:spcPct val="150000"/>
              </a:lnSpc>
              <a:buClr>
                <a:schemeClr val="accent6"/>
              </a:buClr>
            </a:pPr>
            <a:r>
              <a:rPr lang="en-US" sz="2000" dirty="0" err="1" smtClean="0">
                <a:latin typeface="Tahoma"/>
                <a:cs typeface="Tahoma"/>
              </a:rPr>
              <a:t>Ví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dụ</a:t>
            </a:r>
            <a:r>
              <a:rPr lang="en-US" sz="2000" dirty="0" smtClean="0">
                <a:latin typeface="Tahoma"/>
                <a:cs typeface="Tahoma"/>
              </a:rPr>
              <a:t>: </a:t>
            </a:r>
            <a:r>
              <a:rPr lang="en-US" sz="2000" dirty="0" err="1" smtClean="0">
                <a:latin typeface="Tahoma"/>
                <a:cs typeface="Tahoma"/>
              </a:rPr>
              <a:t>Bảng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món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ăn</a:t>
            </a:r>
            <a:endParaRPr lang="en-US" sz="2000" dirty="0" smtClean="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21</a:t>
            </a:fld>
            <a:endParaRPr lang="en-US" spc="-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00263"/>
            <a:ext cx="8975035" cy="30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5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566530"/>
            <a:ext cx="4953001" cy="369332"/>
          </a:xfrm>
        </p:spPr>
        <p:txBody>
          <a:bodyPr/>
          <a:lstStyle/>
          <a:p>
            <a:r>
              <a:rPr lang="en-US" dirty="0" smtClean="0"/>
              <a:t>3.2.Thiết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244" y="914400"/>
            <a:ext cx="8069356" cy="96949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err="1" smtClean="0">
                <a:latin typeface="Tahoma"/>
                <a:cs typeface="Tahoma"/>
              </a:rPr>
              <a:t>Thiết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kế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cơ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sở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dữ</a:t>
            </a:r>
            <a:r>
              <a:rPr lang="en-US" sz="2200" dirty="0" smtClean="0">
                <a:latin typeface="Tahoma"/>
                <a:cs typeface="Tahoma"/>
              </a:rPr>
              <a:t> </a:t>
            </a:r>
            <a:r>
              <a:rPr lang="en-US" sz="2200" dirty="0" err="1" smtClean="0">
                <a:latin typeface="Tahoma"/>
                <a:cs typeface="Tahoma"/>
              </a:rPr>
              <a:t>liệu</a:t>
            </a:r>
            <a:endParaRPr lang="en-US" sz="2200" dirty="0" smtClean="0">
              <a:latin typeface="Tahoma"/>
              <a:cs typeface="Tahoma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lphaLcPeriod" startAt="3"/>
            </a:pPr>
            <a:r>
              <a:rPr lang="en-US" sz="2000" dirty="0" err="1" smtClean="0">
                <a:latin typeface="Tahoma"/>
                <a:cs typeface="Tahoma"/>
              </a:rPr>
              <a:t>Sơ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đồ</a:t>
            </a:r>
            <a:r>
              <a:rPr lang="en-US" sz="2000" dirty="0" smtClean="0">
                <a:latin typeface="Tahoma"/>
                <a:cs typeface="Tahoma"/>
              </a:rPr>
              <a:t> ERD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8305800" y="6418657"/>
            <a:ext cx="390384" cy="209550"/>
          </a:xfrm>
        </p:spPr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22</a:t>
            </a:fld>
            <a:endParaRPr lang="en-US" spc="-5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086600" cy="447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097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35548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Hibernate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MVC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Scrum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23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92" y="2743200"/>
            <a:ext cx="28575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0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152349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Hibernate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framework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24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20673"/>
            <a:ext cx="5640466" cy="15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74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94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MVC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Source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25</a:t>
            </a:fld>
            <a:endParaRPr lang="en-US" spc="-5" dirty="0"/>
          </a:p>
        </p:txBody>
      </p:sp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868719"/>
            <a:ext cx="44799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752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914400"/>
            <a:ext cx="8069356" cy="94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Scrum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26</a:t>
            </a:fld>
            <a:endParaRPr lang="en-US" spc="-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35236"/>
            <a:ext cx="7240192" cy="48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5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152349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27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05200"/>
            <a:ext cx="4862512" cy="26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7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20313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5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giàu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XML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28</a:t>
            </a:fld>
            <a:endParaRPr lang="en-US" spc="-5" dirty="0"/>
          </a:p>
        </p:txBody>
      </p:sp>
      <p:pic>
        <p:nvPicPr>
          <p:cNvPr id="2050" name="Picture 2" descr="Résultat de recherche d'images pour &quot;ajax là gì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7" y="3276600"/>
            <a:ext cx="4124325" cy="26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42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20313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6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29</a:t>
            </a:fld>
            <a:endParaRPr lang="en-US" spc="-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24200"/>
            <a:ext cx="4476750" cy="30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48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67400" y="551179"/>
            <a:ext cx="5405994" cy="369332"/>
          </a:xfrm>
        </p:spPr>
        <p:txBody>
          <a:bodyPr/>
          <a:lstStyle/>
          <a:p>
            <a:r>
              <a:rPr lang="en-US" dirty="0" smtClean="0"/>
              <a:t>1.Giới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203132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</a:t>
            </a:fld>
            <a:endParaRPr lang="en-US" spc="-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21" y="1676400"/>
            <a:ext cx="472695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6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3.3.Phát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595593"/>
            <a:ext cx="8069356" cy="152349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7"/>
            </a:pP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framework HTML, CSS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responsive web mobile.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30</a:t>
            </a:fld>
            <a:endParaRPr lang="en-US" spc="-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05200"/>
            <a:ext cx="8714286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36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3.4.Kiểm </a:t>
            </a:r>
            <a:r>
              <a:rPr lang="en-US" dirty="0" err="1" smtClean="0"/>
              <a:t>thử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600200"/>
            <a:ext cx="8069356" cy="290848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đúng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31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08540"/>
            <a:ext cx="3736925" cy="35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36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3.4.Kiểm </a:t>
            </a:r>
            <a:r>
              <a:rPr lang="en-US" dirty="0" err="1" smtClean="0"/>
              <a:t>thử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447800"/>
            <a:ext cx="8069356" cy="95840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32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36" y="1981200"/>
            <a:ext cx="7613864" cy="4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42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36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3.4.Kiểm </a:t>
            </a:r>
            <a:r>
              <a:rPr lang="en-US" dirty="0" err="1" smtClean="0"/>
              <a:t>thử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53603" y="1447800"/>
            <a:ext cx="8069356" cy="147732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Case</a:t>
            </a: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33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067124" cy="30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17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36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3.4.Kiểm </a:t>
            </a:r>
            <a:r>
              <a:rPr lang="en-US" dirty="0" err="1" smtClean="0"/>
              <a:t>thử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037180"/>
            <a:ext cx="8069356" cy="147732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test</a:t>
            </a: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34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96" y="2003384"/>
            <a:ext cx="7266904" cy="42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8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098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3.5.Triển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371600"/>
            <a:ext cx="8069356" cy="4519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35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8" y="2052119"/>
            <a:ext cx="7908142" cy="4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0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098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3.5.Triển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371600"/>
            <a:ext cx="8069356" cy="4519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36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35" y="1993432"/>
            <a:ext cx="7876362" cy="42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41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09806" y="551179"/>
            <a:ext cx="2891394" cy="369332"/>
          </a:xfrm>
        </p:spPr>
        <p:txBody>
          <a:bodyPr/>
          <a:lstStyle/>
          <a:p>
            <a:r>
              <a:rPr lang="en-US" dirty="0" smtClean="0"/>
              <a:t>3.5.Triển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038" y="1371600"/>
            <a:ext cx="8069356" cy="4519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37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7" y="1897821"/>
            <a:ext cx="8052697" cy="43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5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72200" y="551179"/>
            <a:ext cx="3810000" cy="369332"/>
          </a:xfrm>
        </p:spPr>
        <p:txBody>
          <a:bodyPr/>
          <a:lstStyle/>
          <a:p>
            <a:r>
              <a:rPr lang="en-US" dirty="0" smtClean="0"/>
              <a:t>4.Quản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9466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source code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Sprint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Scrum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38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88920"/>
            <a:ext cx="4972050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34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19800" y="551179"/>
            <a:ext cx="3810000" cy="369332"/>
          </a:xfrm>
        </p:spPr>
        <p:txBody>
          <a:bodyPr/>
          <a:lstStyle/>
          <a:p>
            <a:r>
              <a:rPr lang="en-US" dirty="0" smtClean="0"/>
              <a:t>5.Tổng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101566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39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8" y="2786320"/>
            <a:ext cx="4575313" cy="34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33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67400" y="551179"/>
            <a:ext cx="5405994" cy="369332"/>
          </a:xfrm>
        </p:spPr>
        <p:txBody>
          <a:bodyPr/>
          <a:lstStyle/>
          <a:p>
            <a:r>
              <a:rPr lang="en-US" dirty="0" smtClean="0"/>
              <a:t>1.Giới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1239" y="1074537"/>
            <a:ext cx="8069356" cy="480131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chỗ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chỗ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order.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30499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19800" y="551179"/>
            <a:ext cx="3810000" cy="369332"/>
          </a:xfrm>
        </p:spPr>
        <p:txBody>
          <a:bodyPr/>
          <a:lstStyle/>
          <a:p>
            <a:r>
              <a:rPr lang="en-US" dirty="0" smtClean="0"/>
              <a:t>5.Tổng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30469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Phước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bớt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Foody.vn, Opentable.com,…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40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976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19800" y="551179"/>
            <a:ext cx="3810000" cy="369332"/>
          </a:xfrm>
        </p:spPr>
        <p:txBody>
          <a:bodyPr/>
          <a:lstStyle/>
          <a:p>
            <a:r>
              <a:rPr lang="en-US" dirty="0" smtClean="0"/>
              <a:t>5.Tổng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30469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khăn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Thường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xuyên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gặp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code.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41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70915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19800" y="551179"/>
            <a:ext cx="3810000" cy="369332"/>
          </a:xfrm>
        </p:spPr>
        <p:txBody>
          <a:bodyPr/>
          <a:lstStyle/>
          <a:p>
            <a:r>
              <a:rPr lang="en-US" dirty="0" smtClean="0"/>
              <a:t>5.Tổng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20313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42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66897"/>
            <a:ext cx="3657600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93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533400"/>
            <a:ext cx="2971800" cy="369332"/>
          </a:xfrm>
        </p:spPr>
        <p:txBody>
          <a:bodyPr/>
          <a:lstStyle/>
          <a:p>
            <a:r>
              <a:rPr lang="en-US" dirty="0" smtClean="0"/>
              <a:t>6.Demo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43</a:t>
            </a:fld>
            <a:endParaRPr lang="en-US" spc="-5" dirty="0"/>
          </a:p>
        </p:txBody>
      </p:sp>
      <p:pic>
        <p:nvPicPr>
          <p:cNvPr id="1026" name="Picture 2" descr="C:\Users\admin\Downloads\demo_site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82161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04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0" y="533400"/>
            <a:ext cx="2057400" cy="369332"/>
          </a:xfrm>
        </p:spPr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44</a:t>
            </a:fld>
            <a:endParaRPr lang="en-US" spc="-5" dirty="0"/>
          </a:p>
        </p:txBody>
      </p:sp>
      <p:pic>
        <p:nvPicPr>
          <p:cNvPr id="2050" name="Picture 2" descr="C:\Users\admin\Downloads\thank-you-very-much-thankyo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8388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3912" y="3505200"/>
            <a:ext cx="78722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Cảm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ơn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thầy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cô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và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các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bạn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đã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lắng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nghe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bài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thuyết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trình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nhóm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chúng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em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</a:rPr>
              <a:t> !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54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67400" y="551179"/>
            <a:ext cx="5405994" cy="369332"/>
          </a:xfrm>
        </p:spPr>
        <p:txBody>
          <a:bodyPr/>
          <a:lstStyle/>
          <a:p>
            <a:r>
              <a:rPr lang="en-US" dirty="0" smtClean="0"/>
              <a:t>1.Giới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7926" y="1295906"/>
            <a:ext cx="8069356" cy="152349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2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  <a:buClr>
                <a:schemeClr val="accent6"/>
              </a:buClr>
            </a:pP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sz="2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</a:p>
          <a:p>
            <a:pPr algn="l">
              <a:lnSpc>
                <a:spcPct val="150000"/>
              </a:lnSpc>
              <a:buClr>
                <a:schemeClr val="accent6"/>
              </a:buClr>
            </a:pPr>
            <a:endParaRPr lang="en-US" sz="22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5</a:t>
            </a:fld>
            <a:endParaRPr lang="en-US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3200"/>
            <a:ext cx="6209458" cy="34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79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67400" y="551179"/>
            <a:ext cx="5405994" cy="369332"/>
          </a:xfrm>
        </p:spPr>
        <p:txBody>
          <a:bodyPr/>
          <a:lstStyle/>
          <a:p>
            <a:r>
              <a:rPr lang="en-US" dirty="0" smtClean="0"/>
              <a:t>1.Giới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0" y="1565389"/>
            <a:ext cx="8158864" cy="2354491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3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online.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smart phone.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tức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6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619807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67400" y="551179"/>
            <a:ext cx="5405994" cy="369332"/>
          </a:xfrm>
        </p:spPr>
        <p:txBody>
          <a:bodyPr/>
          <a:lstStyle/>
          <a:p>
            <a:r>
              <a:rPr lang="en-US" dirty="0" smtClean="0"/>
              <a:t>1.Giới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1244" y="1066800"/>
            <a:ext cx="8069356" cy="470641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 startAt="4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 smtClean="0">
                <a:latin typeface="Tahoma"/>
                <a:cs typeface="Tahoma"/>
              </a:rPr>
              <a:t>Quản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lý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thông</a:t>
            </a:r>
            <a:r>
              <a:rPr lang="en-US" sz="2000" dirty="0">
                <a:latin typeface="Tahoma"/>
                <a:cs typeface="Tahoma"/>
              </a:rPr>
              <a:t> tin </a:t>
            </a:r>
            <a:r>
              <a:rPr lang="en-US" sz="2000" dirty="0" err="1">
                <a:latin typeface="Tahoma"/>
                <a:cs typeface="Tahoma"/>
              </a:rPr>
              <a:t>nhà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hàng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của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thành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viên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Quản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lý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thông</a:t>
            </a:r>
            <a:r>
              <a:rPr lang="en-US" sz="2000" dirty="0">
                <a:latin typeface="Tahoma"/>
                <a:cs typeface="Tahoma"/>
              </a:rPr>
              <a:t> tin </a:t>
            </a:r>
            <a:r>
              <a:rPr lang="en-US" sz="2000" dirty="0" err="1">
                <a:latin typeface="Tahoma"/>
                <a:cs typeface="Tahoma"/>
              </a:rPr>
              <a:t>nhà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hàng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của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quản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trị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Tìm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kiếm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nhà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hàng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Đặt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bàn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Đánh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giá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Đăng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ký</a:t>
            </a:r>
            <a:r>
              <a:rPr lang="en-US" sz="2000" dirty="0">
                <a:latin typeface="Tahoma"/>
                <a:cs typeface="Tahoma"/>
              </a:rPr>
              <a:t> </a:t>
            </a: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Đăng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nhập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Lấy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lại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mật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khẩu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Đổi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mật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khẩu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Quản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lý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tài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khoản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Quản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lý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bài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viết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Quản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lý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>
                <a:latin typeface="Tahoma"/>
                <a:cs typeface="Tahoma"/>
              </a:rPr>
              <a:t>trang</a:t>
            </a:r>
            <a:endParaRPr lang="en-US" sz="2000" dirty="0">
              <a:latin typeface="Tahoma"/>
              <a:cs typeface="Tahoma"/>
            </a:endParaRPr>
          </a:p>
          <a:p>
            <a:pPr marL="927100" marR="955040" lvl="1" indent="-457200">
              <a:spcBef>
                <a:spcPts val="95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000" dirty="0" err="1">
                <a:latin typeface="Tahoma"/>
                <a:cs typeface="Tahoma"/>
              </a:rPr>
              <a:t>Bình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luận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7</a:t>
            </a:fld>
            <a:endParaRPr lang="en-US" spc="-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2291008" cy="25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24006" y="551179"/>
            <a:ext cx="5405994" cy="369332"/>
          </a:xfrm>
        </p:spPr>
        <p:txBody>
          <a:bodyPr/>
          <a:lstStyle/>
          <a:p>
            <a:r>
              <a:rPr lang="en-US" dirty="0" smtClean="0"/>
              <a:t>2.Cơ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355481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Hệ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quản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trị</a:t>
            </a:r>
            <a:r>
              <a:rPr lang="en-US" sz="2200" dirty="0">
                <a:latin typeface="Tahoma"/>
                <a:cs typeface="Tahoma"/>
              </a:rPr>
              <a:t> CSDL MySQL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Nền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tảng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ngôn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ngữ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lập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trình</a:t>
            </a:r>
            <a:r>
              <a:rPr lang="en-US" sz="2200" dirty="0">
                <a:latin typeface="Tahoma"/>
                <a:cs typeface="Tahoma"/>
              </a:rPr>
              <a:t> JDK </a:t>
            </a:r>
            <a:r>
              <a:rPr lang="en-US" sz="2200" dirty="0" err="1">
                <a:latin typeface="Tahoma"/>
                <a:cs typeface="Tahoma"/>
              </a:rPr>
              <a:t>và</a:t>
            </a:r>
            <a:r>
              <a:rPr lang="en-US" sz="2200" dirty="0">
                <a:latin typeface="Tahoma"/>
                <a:cs typeface="Tahoma"/>
              </a:rPr>
              <a:t> Java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BootStrap</a:t>
            </a:r>
            <a:r>
              <a:rPr lang="en-US" sz="2200" dirty="0">
                <a:latin typeface="Tahoma"/>
                <a:cs typeface="Tahoma"/>
              </a:rPr>
              <a:t>, </a:t>
            </a:r>
            <a:r>
              <a:rPr lang="en-US" sz="2200" dirty="0" err="1">
                <a:latin typeface="Tahoma"/>
                <a:cs typeface="Tahoma"/>
              </a:rPr>
              <a:t>Jquery</a:t>
            </a:r>
            <a:r>
              <a:rPr lang="en-US" sz="2200" dirty="0">
                <a:latin typeface="Tahoma"/>
                <a:cs typeface="Tahoma"/>
              </a:rPr>
              <a:t>, JavaScript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Mô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hình</a:t>
            </a:r>
            <a:r>
              <a:rPr lang="en-US" sz="2200" dirty="0">
                <a:latin typeface="Tahoma"/>
                <a:cs typeface="Tahoma"/>
              </a:rPr>
              <a:t> Spring MVC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Mô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hình</a:t>
            </a:r>
            <a:r>
              <a:rPr lang="en-US" sz="2200" dirty="0">
                <a:latin typeface="Tahoma"/>
                <a:cs typeface="Tahoma"/>
              </a:rPr>
              <a:t> Scrum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ahoma"/>
                <a:cs typeface="Tahoma"/>
              </a:rPr>
              <a:t>Một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số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phần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mềm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thực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hiện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như</a:t>
            </a:r>
            <a:r>
              <a:rPr lang="en-US" sz="2200" dirty="0">
                <a:latin typeface="Tahoma"/>
                <a:cs typeface="Tahoma"/>
              </a:rPr>
              <a:t>: </a:t>
            </a:r>
            <a:r>
              <a:rPr lang="en-US" sz="2200" dirty="0" err="1">
                <a:latin typeface="Tahoma"/>
                <a:cs typeface="Tahoma"/>
              </a:rPr>
              <a:t>MySql</a:t>
            </a:r>
            <a:r>
              <a:rPr lang="en-US" sz="2200" dirty="0">
                <a:latin typeface="Tahoma"/>
                <a:cs typeface="Tahoma"/>
              </a:rPr>
              <a:t> </a:t>
            </a:r>
            <a:r>
              <a:rPr lang="en-US" sz="2200" dirty="0" err="1">
                <a:latin typeface="Tahoma"/>
                <a:cs typeface="Tahoma"/>
              </a:rPr>
              <a:t>WorkBench</a:t>
            </a:r>
            <a:r>
              <a:rPr lang="en-US" sz="2200" dirty="0">
                <a:latin typeface="Tahoma"/>
                <a:cs typeface="Tahoma"/>
              </a:rPr>
              <a:t>, Eclipse, </a:t>
            </a:r>
            <a:r>
              <a:rPr lang="en-US" sz="2200" dirty="0" err="1">
                <a:latin typeface="Tahoma"/>
                <a:cs typeface="Tahoma"/>
              </a:rPr>
              <a:t>Balsamiq</a:t>
            </a:r>
            <a:r>
              <a:rPr lang="en-US" sz="2200" dirty="0">
                <a:latin typeface="Tahoma"/>
                <a:cs typeface="Tahoma"/>
              </a:rPr>
              <a:t> Mockups, Photoshop CS6.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8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726914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86400" y="551179"/>
            <a:ext cx="5405994" cy="369332"/>
          </a:xfrm>
        </p:spPr>
        <p:txBody>
          <a:bodyPr/>
          <a:lstStyle/>
          <a:p>
            <a:r>
              <a:rPr lang="en-US" dirty="0" smtClean="0"/>
              <a:t>3.Quá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7321" y="1565389"/>
            <a:ext cx="8069356" cy="303589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endParaRPr lang="en-US" sz="2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Xây dựng – Vận hành hệ thống đặt bàn online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lang="en-US" spc="-5" smtClean="0"/>
              <a:t>9</a:t>
            </a:fld>
            <a:endParaRPr lang="en-US" spc="-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49792"/>
            <a:ext cx="555413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78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1571</Words>
  <Application>Microsoft Office PowerPoint</Application>
  <PresentationFormat>On-screen Show (4:3)</PresentationFormat>
  <Paragraphs>295</Paragraphs>
  <Slides>44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Bodoni MT Black</vt:lpstr>
      <vt:lpstr>Calibri</vt:lpstr>
      <vt:lpstr>Tahoma</vt:lpstr>
      <vt:lpstr>Wingdings</vt:lpstr>
      <vt:lpstr>Office Theme</vt:lpstr>
      <vt:lpstr>PowerPoint Presentation</vt:lpstr>
      <vt:lpstr>Nội dung trình bày</vt:lpstr>
      <vt:lpstr>1.Giới thiệu đề tài</vt:lpstr>
      <vt:lpstr>1.Giới thiệu đề tài</vt:lpstr>
      <vt:lpstr>1.Giới thiệu đề tài</vt:lpstr>
      <vt:lpstr>1.Giới thiệu đề tài</vt:lpstr>
      <vt:lpstr>1.Giới thiệu đề tài</vt:lpstr>
      <vt:lpstr>2.Cơ sở lý thuyết</vt:lpstr>
      <vt:lpstr>3.Quá trình thực hiện</vt:lpstr>
      <vt:lpstr>3.1.Phân tích yêu cầu</vt:lpstr>
      <vt:lpstr>3.1.Phân tích yêu cầu</vt:lpstr>
      <vt:lpstr>3.1.Phân tích yêu cầu</vt:lpstr>
      <vt:lpstr>3.1.Phân tích yêu cầu</vt:lpstr>
      <vt:lpstr>3.2.Thiết kế</vt:lpstr>
      <vt:lpstr>3.2.Thiết kế</vt:lpstr>
      <vt:lpstr>3.2.Thiết kế</vt:lpstr>
      <vt:lpstr>3.2.Thiết kế</vt:lpstr>
      <vt:lpstr>3.2.Thiết kế</vt:lpstr>
      <vt:lpstr>PowerPoint Presentation</vt:lpstr>
      <vt:lpstr>3.2.Thiết kế</vt:lpstr>
      <vt:lpstr>3.2.Thiết kế</vt:lpstr>
      <vt:lpstr>3.2.Thiết kế</vt:lpstr>
      <vt:lpstr>3.3.Phát triển thực thi</vt:lpstr>
      <vt:lpstr>3.3.Phát triển thực thi</vt:lpstr>
      <vt:lpstr>3.3.Phát triển thực thi</vt:lpstr>
      <vt:lpstr>3.3.Phát triển thực thi</vt:lpstr>
      <vt:lpstr>3.3.Phát triển thực thi</vt:lpstr>
      <vt:lpstr>3.3.Phát triển thực thi</vt:lpstr>
      <vt:lpstr>3.3.Phát triển thực thi</vt:lpstr>
      <vt:lpstr>3.3.Phát triển thực thi</vt:lpstr>
      <vt:lpstr>3.4.Kiểm thử</vt:lpstr>
      <vt:lpstr>3.4.Kiểm thử</vt:lpstr>
      <vt:lpstr>3.4.Kiểm thử</vt:lpstr>
      <vt:lpstr>3.4.Kiểm thử</vt:lpstr>
      <vt:lpstr>3.5.Triển khai</vt:lpstr>
      <vt:lpstr>3.5.Triển khai</vt:lpstr>
      <vt:lpstr>3.5.Triển khai</vt:lpstr>
      <vt:lpstr>4.Quản lý dự án</vt:lpstr>
      <vt:lpstr>5.Tổng kết dự án</vt:lpstr>
      <vt:lpstr>5.Tổng kết dự án</vt:lpstr>
      <vt:lpstr>5.Tổng kết dự án</vt:lpstr>
      <vt:lpstr>5.Tổng kết dự án</vt:lpstr>
      <vt:lpstr>6.Demo sản phẩm</vt:lpstr>
      <vt:lpstr>Kết thúc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1</dc:title>
  <dc:subject>COM1012 - Tin hoc co so</dc:subject>
  <dc:creator>FPT-Polytechnic</dc:creator>
  <cp:lastModifiedBy>TuTo</cp:lastModifiedBy>
  <cp:revision>65</cp:revision>
  <dcterms:created xsi:type="dcterms:W3CDTF">2017-11-29T02:08:21Z</dcterms:created>
  <dcterms:modified xsi:type="dcterms:W3CDTF">2017-12-03T08:24:04Z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2013-10-27T00:00:00Z</vt:filetime>
  </property>
  <property fmtid="{D5CDD505-2E9C-101B-9397-08002B2CF9AE}" pid="3" name="Creator">
    <vt:lpwstr>Microsoft PowerPoint</vt:lpwstr>
  </property>
  <property fmtid="{D5CDD505-2E9C-101B-9397-08002B2CF9AE}" pid="4" name="LastSaved">
    <vt:filetime>2017-11-29T00:00:00Z</vt:filetime>
  </property>
</Properties>
</file>